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23" r:id="rId2"/>
    <p:sldId id="305" r:id="rId3"/>
    <p:sldId id="308" r:id="rId4"/>
    <p:sldId id="315" r:id="rId5"/>
    <p:sldId id="264" r:id="rId6"/>
    <p:sldId id="309" r:id="rId7"/>
    <p:sldId id="312" r:id="rId8"/>
    <p:sldId id="313" r:id="rId9"/>
    <p:sldId id="316" r:id="rId10"/>
    <p:sldId id="317" r:id="rId11"/>
    <p:sldId id="318" r:id="rId12"/>
    <p:sldId id="319" r:id="rId13"/>
    <p:sldId id="320" r:id="rId14"/>
    <p:sldId id="321" r:id="rId15"/>
    <p:sldId id="322" r:id="rId16"/>
  </p:sldIdLst>
  <p:sldSz cx="9147175" cy="5145088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6E8"/>
    <a:srgbClr val="3B6BDD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264" y="78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946" y="-171503"/>
            <a:ext cx="9793065" cy="548809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1143826" y="889155"/>
            <a:ext cx="6651330" cy="2346359"/>
          </a:xfrm>
          <a:prstGeom prst="rect">
            <a:avLst/>
          </a:prstGeom>
        </p:spPr>
        <p:txBody>
          <a:bodyPr vert="horz" lIns="68601" tIns="34301" rIns="68601" bIns="34301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7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r>
              <a:rPr lang="en-US" sz="307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endParaRPr lang="en-US" sz="3076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3076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</a:t>
            </a:r>
            <a:r>
              <a:rPr lang="en-US" sz="3076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sz="3076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701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22424884-4105-1F38-C512-063BB0F0B156}"/>
              </a:ext>
            </a:extLst>
          </p:cNvPr>
          <p:cNvSpPr/>
          <p:nvPr/>
        </p:nvSpPr>
        <p:spPr>
          <a:xfrm>
            <a:off x="2467372" y="3282739"/>
            <a:ext cx="4212430" cy="813970"/>
          </a:xfrm>
          <a:prstGeom prst="rect">
            <a:avLst/>
          </a:prstGeom>
        </p:spPr>
        <p:txBody>
          <a:bodyPr wrap="none" lIns="51464" tIns="25732" rIns="51464" bIns="25732">
            <a:spAutoFit/>
          </a:bodyPr>
          <a:lstStyle/>
          <a:p>
            <a:pPr algn="ctr">
              <a:defRPr/>
            </a:pPr>
            <a:r>
              <a:rPr lang="en-US" altLang="zh-CN" sz="247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247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7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247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247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247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7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247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7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2476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7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247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7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247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7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247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7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247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7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2476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7874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81158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648" y="3180559"/>
            <a:ext cx="1964529" cy="19645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0" y="639505"/>
            <a:ext cx="1670428" cy="835215"/>
          </a:xfrm>
          <a:prstGeom prst="rect">
            <a:avLst/>
          </a:prstGeom>
        </p:spPr>
      </p:pic>
      <p:pic>
        <p:nvPicPr>
          <p:cNvPr id="31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33" name="Rounded Rectangle 32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9611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46" name="Rounded Rectangle 45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720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>
            <a:off x="398120" y="1509684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610" y="3153915"/>
            <a:ext cx="1964529" cy="19645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" y="610837"/>
            <a:ext cx="1670428" cy="835215"/>
          </a:xfrm>
          <a:prstGeom prst="rect">
            <a:avLst/>
          </a:prstGeom>
        </p:spPr>
      </p:pic>
      <p:pic>
        <p:nvPicPr>
          <p:cNvPr id="2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2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27" name="Rounded Rectangle 2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10243" y="16967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50" name="Rounded Rectangle 49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468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53718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208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9611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5" name="Rounded Rectangle 14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0669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7228771" y="17196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63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05174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664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4" name="Rounded Rectangle 13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497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2072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62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" y="628075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98041" y="13005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56081" y="1304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7" name="Rounded Rectangle 1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5228521" y="208543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6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9850" y="1539094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340" y="3183325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98041" y="13005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5914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21673" y="16967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56081" y="1304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6" name="Rounded Rectangle 15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5194231" y="208543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0185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59891" y="1685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4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01454" y="683404"/>
            <a:ext cx="7518304" cy="57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14. MẤY VÀ MẤY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 b="19517"/>
          <a:stretch/>
        </p:blipFill>
        <p:spPr>
          <a:xfrm>
            <a:off x="1927209" y="1979957"/>
            <a:ext cx="5145088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2618591" y="-924274"/>
            <a:ext cx="7315200" cy="10313554"/>
            <a:chOff x="2618591" y="-924274"/>
            <a:chExt cx="7315200" cy="10313554"/>
          </a:xfrm>
        </p:grpSpPr>
        <p:pic>
          <p:nvPicPr>
            <p:cNvPr id="61" name="Picture 3" descr="F:\AAA-PDF-SGK\B5-K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591" y="-924274"/>
              <a:ext cx="7315200" cy="10313554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5141164" y="287381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62935" y="3296807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39066" y="329058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64486" y="329369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64487" y="286448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4" name="Picture 2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8304" y="1123559"/>
            <a:ext cx="1134205" cy="972896"/>
          </a:xfrm>
          <a:prstGeom prst="rect">
            <a:avLst/>
          </a:prstGeom>
          <a:noFill/>
        </p:spPr>
      </p:pic>
      <p:pic>
        <p:nvPicPr>
          <p:cNvPr id="35" name="Picture 4" descr="F:\AAA-LÀM ẢNH SLIDE\Bai5-K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081" y="1563004"/>
            <a:ext cx="331571" cy="180042"/>
          </a:xfrm>
          <a:prstGeom prst="rect">
            <a:avLst/>
          </a:prstGeom>
          <a:noFill/>
        </p:spPr>
      </p:pic>
      <p:pic>
        <p:nvPicPr>
          <p:cNvPr id="36" name="Picture 4" descr="F:\AAA-LÀM ẢNH SLIDE\Bai5-K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49685" y="1471937"/>
            <a:ext cx="435250" cy="231447"/>
          </a:xfrm>
          <a:prstGeom prst="rect">
            <a:avLst/>
          </a:prstGeom>
          <a:noFill/>
        </p:spPr>
      </p:pic>
      <p:pic>
        <p:nvPicPr>
          <p:cNvPr id="37" name="Picture 4" descr="F:\AAA-LÀM ẢNH SLIDE\Bai5-K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6329" y="1783507"/>
            <a:ext cx="359673" cy="138472"/>
          </a:xfrm>
          <a:prstGeom prst="rect">
            <a:avLst/>
          </a:prstGeom>
          <a:noFill/>
        </p:spPr>
      </p:pic>
      <p:pic>
        <p:nvPicPr>
          <p:cNvPr id="42" name="Picture 6" descr="F:\AAA-LÀM ẢNH SLIDE\Bai5-KP-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725" y="679014"/>
            <a:ext cx="999022" cy="1422604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c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3735" y="3335347"/>
            <a:ext cx="1126748" cy="1038259"/>
          </a:xfrm>
          <a:prstGeom prst="rect">
            <a:avLst/>
          </a:prstGeom>
          <a:noFill/>
        </p:spPr>
      </p:pic>
      <p:pic>
        <p:nvPicPr>
          <p:cNvPr id="50" name="Picture 4" descr="F:\AAA-LÀM ẢNH SLIDE\Bai5-K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3752" y="3630721"/>
            <a:ext cx="497357" cy="224930"/>
          </a:xfrm>
          <a:prstGeom prst="rect">
            <a:avLst/>
          </a:prstGeom>
          <a:noFill/>
        </p:spPr>
      </p:pic>
      <p:pic>
        <p:nvPicPr>
          <p:cNvPr id="51" name="Picture 4" descr="F:\AAA-LÀM ẢNH SLIDE\Bai5-K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307273" y="3927016"/>
            <a:ext cx="432388" cy="246996"/>
          </a:xfrm>
          <a:prstGeom prst="rect">
            <a:avLst/>
          </a:prstGeom>
          <a:noFill/>
        </p:spPr>
      </p:pic>
      <p:pic>
        <p:nvPicPr>
          <p:cNvPr id="54" name="Picture 8" descr="F:\AAA-LÀM ẢNH SLIDE\Bai5-KP-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6752" y="2960083"/>
            <a:ext cx="1409204" cy="1412062"/>
          </a:xfrm>
          <a:prstGeom prst="rect">
            <a:avLst/>
          </a:prstGeom>
          <a:noFill/>
        </p:spPr>
      </p:pic>
      <p:pic>
        <p:nvPicPr>
          <p:cNvPr id="83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4379080" y="2700279"/>
            <a:ext cx="675483" cy="359197"/>
          </a:xfrm>
          <a:prstGeom prst="rect">
            <a:avLst/>
          </a:prstGeom>
          <a:noFill/>
        </p:spPr>
      </p:pic>
      <p:pic>
        <p:nvPicPr>
          <p:cNvPr id="96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088004" y="2694943"/>
            <a:ext cx="675483" cy="359190"/>
          </a:xfrm>
          <a:prstGeom prst="rect">
            <a:avLst/>
          </a:prstGeom>
          <a:noFill/>
        </p:spPr>
      </p:pic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3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8134817" y="2700243"/>
            <a:ext cx="675483" cy="359192"/>
          </a:xfrm>
          <a:prstGeom prst="rect">
            <a:avLst/>
          </a:prstGeom>
          <a:noFill/>
        </p:spPr>
      </p:pic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 125"/>
          <p:cNvGrpSpPr/>
          <p:nvPr/>
        </p:nvGrpSpPr>
        <p:grpSpPr>
          <a:xfrm>
            <a:off x="3876610" y="2681314"/>
            <a:ext cx="405942" cy="415728"/>
            <a:chOff x="3876610" y="2681314"/>
            <a:chExt cx="405942" cy="415728"/>
          </a:xfrm>
        </p:grpSpPr>
        <p:sp>
          <p:nvSpPr>
            <p:cNvPr id="81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31737" y="2702128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126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94" name="Rounded Rectangle 93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85100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" name="Group 127"/>
          <p:cNvGrpSpPr/>
          <p:nvPr/>
        </p:nvGrpSpPr>
        <p:grpSpPr>
          <a:xfrm>
            <a:off x="7632347" y="2681278"/>
            <a:ext cx="405942" cy="412707"/>
            <a:chOff x="7632347" y="2681278"/>
            <a:chExt cx="405942" cy="412707"/>
          </a:xfrm>
        </p:grpSpPr>
        <p:sp>
          <p:nvSpPr>
            <p:cNvPr id="131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699071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696172" y="2258085"/>
            <a:ext cx="1947437" cy="308206"/>
            <a:chOff x="696172" y="2258085"/>
            <a:chExt cx="1947437" cy="308206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6172" y="2281827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Nam </a:t>
              </a:r>
              <a:r>
                <a:rPr lang="en-GB" sz="1600" b="1" dirty="0" err="1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</a:p>
          </p:txBody>
        </p:sp>
        <p:pic>
          <p:nvPicPr>
            <p:cNvPr id="6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064009" y="2258085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9" name="Group 123"/>
          <p:cNvGrpSpPr/>
          <p:nvPr/>
        </p:nvGrpSpPr>
        <p:grpSpPr>
          <a:xfrm>
            <a:off x="1632864" y="2241812"/>
            <a:ext cx="348319" cy="356293"/>
            <a:chOff x="1632864" y="2241812"/>
            <a:chExt cx="348319" cy="356293"/>
          </a:xfrm>
        </p:grpSpPr>
        <p:sp>
          <p:nvSpPr>
            <p:cNvPr id="45" name="Rounded Rectangle 44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0066" y="2259247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0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05"/>
          <p:cNvGrpSpPr/>
          <p:nvPr/>
        </p:nvGrpSpPr>
        <p:grpSpPr>
          <a:xfrm>
            <a:off x="694665" y="4528983"/>
            <a:ext cx="1947437" cy="308206"/>
            <a:chOff x="694665" y="4528983"/>
            <a:chExt cx="1947437" cy="308206"/>
          </a:xfrm>
        </p:grpSpPr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4665" y="4552725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 Mai </a:t>
              </a:r>
              <a:r>
                <a:rPr lang="en-GB" sz="1600" b="1" dirty="0" err="1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</a:p>
          </p:txBody>
        </p:sp>
        <p:pic>
          <p:nvPicPr>
            <p:cNvPr id="7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062502" y="4528983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11" name="Group 124"/>
          <p:cNvGrpSpPr/>
          <p:nvPr/>
        </p:nvGrpSpPr>
        <p:grpSpPr>
          <a:xfrm>
            <a:off x="1631357" y="4512710"/>
            <a:ext cx="348319" cy="348321"/>
            <a:chOff x="1631357" y="4512710"/>
            <a:chExt cx="348319" cy="348321"/>
          </a:xfrm>
        </p:grpSpPr>
        <p:sp>
          <p:nvSpPr>
            <p:cNvPr id="46" name="Rounded Rectangle 45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58560" y="4521095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1632865" y="2241812"/>
            <a:ext cx="348319" cy="354057"/>
            <a:chOff x="1632864" y="2241812"/>
            <a:chExt cx="348319" cy="354057"/>
          </a:xfrm>
          <a:noFill/>
        </p:grpSpPr>
        <p:sp>
          <p:nvSpPr>
            <p:cNvPr id="76" name="Rounded Rectangle 75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9119" y="2257011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000" dirty="0">
                <a:solidFill>
                  <a:schemeClr val="bg1">
                    <a:lumMod val="95000"/>
                  </a:schemeClr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>
            <a:off x="1628271" y="4513160"/>
            <a:ext cx="359555" cy="348321"/>
            <a:chOff x="1631357" y="4512710"/>
            <a:chExt cx="348319" cy="348321"/>
          </a:xfrm>
          <a:solidFill>
            <a:schemeClr val="accent2"/>
          </a:solidFill>
        </p:grpSpPr>
        <p:sp>
          <p:nvSpPr>
            <p:cNvPr id="122" name="Rounded Rectangle 121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7613" y="4518859"/>
              <a:ext cx="202657" cy="338858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76610" y="2681314"/>
            <a:ext cx="405942" cy="427017"/>
            <a:chOff x="3876610" y="2681314"/>
            <a:chExt cx="405942" cy="427017"/>
          </a:xfrm>
        </p:grpSpPr>
        <p:sp>
          <p:nvSpPr>
            <p:cNvPr id="64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3026" y="2713417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67" name="Rounded Rectangle 66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3811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632347" y="2681278"/>
            <a:ext cx="405942" cy="423996"/>
            <a:chOff x="7632347" y="2681278"/>
            <a:chExt cx="405942" cy="423996"/>
          </a:xfrm>
        </p:grpSpPr>
        <p:sp>
          <p:nvSpPr>
            <p:cNvPr id="72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71036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2930075" y="-3995449"/>
            <a:ext cx="6675120" cy="9411119"/>
            <a:chOff x="2930075" y="-3995449"/>
            <a:chExt cx="6675120" cy="9411119"/>
          </a:xfrm>
        </p:grpSpPr>
        <p:pic>
          <p:nvPicPr>
            <p:cNvPr id="69" name="Picture 2" descr="F:\AAA-PDF-SGK\B5-HD-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0075" y="-3995449"/>
              <a:ext cx="6675120" cy="9411119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4422711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09593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217299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92956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79364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16490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12703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20409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96066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357122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16491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12704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20410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96067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357123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48926" y="612779"/>
            <a:ext cx="1103535" cy="466261"/>
            <a:chOff x="148926" y="612779"/>
            <a:chExt cx="1103535" cy="466261"/>
          </a:xfrm>
        </p:grpSpPr>
        <p:sp>
          <p:nvSpPr>
            <p:cNvPr id="94" name="Oval 93"/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81072" y="612779"/>
              <a:ext cx="3480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3B6BDD"/>
                  </a:solidFill>
                  <a:latin typeface="UTM Cookies" pitchFamily="18" charset="0"/>
                  <a:cs typeface="Lato" panose="020F0502020204030203" pitchFamily="34" charset="0"/>
                </a:rPr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67658" y="679349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err="1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Số</a:t>
              </a:r>
              <a:r>
                <a:rPr lang="en-GB" b="1" dirty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307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5306" y="1515316"/>
            <a:ext cx="797432" cy="367330"/>
          </a:xfrm>
          <a:prstGeom prst="rect">
            <a:avLst/>
          </a:prstGeom>
          <a:noFill/>
        </p:spPr>
      </p:pic>
      <p:pic>
        <p:nvPicPr>
          <p:cNvPr id="307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525" y="862062"/>
            <a:ext cx="1460531" cy="1682543"/>
          </a:xfrm>
          <a:prstGeom prst="rect">
            <a:avLst/>
          </a:prstGeom>
          <a:noFill/>
        </p:spPr>
      </p:pic>
      <p:pic>
        <p:nvPicPr>
          <p:cNvPr id="41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74705" y="1286935"/>
            <a:ext cx="865616" cy="398739"/>
          </a:xfrm>
          <a:prstGeom prst="rect">
            <a:avLst/>
          </a:prstGeom>
          <a:noFill/>
        </p:spPr>
      </p:pic>
      <p:pic>
        <p:nvPicPr>
          <p:cNvPr id="4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7276" y="1839404"/>
            <a:ext cx="704662" cy="324597"/>
          </a:xfrm>
          <a:prstGeom prst="rect">
            <a:avLst/>
          </a:prstGeom>
          <a:noFill/>
        </p:spPr>
      </p:pic>
      <p:pic>
        <p:nvPicPr>
          <p:cNvPr id="4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990" y="3024340"/>
            <a:ext cx="1460531" cy="1682543"/>
          </a:xfrm>
          <a:prstGeom prst="rect">
            <a:avLst/>
          </a:prstGeom>
          <a:noFill/>
        </p:spPr>
      </p:pic>
      <p:pic>
        <p:nvPicPr>
          <p:cNvPr id="4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98232" y="3412996"/>
            <a:ext cx="605073" cy="278722"/>
          </a:xfrm>
          <a:prstGeom prst="rect">
            <a:avLst/>
          </a:prstGeom>
          <a:noFill/>
        </p:spPr>
      </p:pic>
      <p:pic>
        <p:nvPicPr>
          <p:cNvPr id="47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300" y="3648594"/>
            <a:ext cx="704662" cy="324597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50630" y="3864164"/>
            <a:ext cx="605073" cy="278722"/>
          </a:xfrm>
          <a:prstGeom prst="rect">
            <a:avLst/>
          </a:prstGeom>
          <a:noFill/>
        </p:spPr>
      </p:pic>
      <p:pic>
        <p:nvPicPr>
          <p:cNvPr id="50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771" y="4146497"/>
            <a:ext cx="864777" cy="398353"/>
          </a:xfrm>
          <a:prstGeom prst="rect">
            <a:avLst/>
          </a:prstGeom>
          <a:noFill/>
        </p:spPr>
      </p:pic>
      <p:pic>
        <p:nvPicPr>
          <p:cNvPr id="53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99968" y="3677594"/>
            <a:ext cx="797432" cy="367330"/>
          </a:xfrm>
          <a:prstGeom prst="rect">
            <a:avLst/>
          </a:prstGeom>
          <a:noFill/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363469" y="2710386"/>
            <a:ext cx="760791" cy="350452"/>
          </a:xfrm>
          <a:prstGeom prst="rect">
            <a:avLst/>
          </a:prstGeom>
          <a:noFill/>
        </p:spPr>
      </p:pic>
      <p:pic>
        <p:nvPicPr>
          <p:cNvPr id="85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073064" y="2710386"/>
            <a:ext cx="760791" cy="350452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108585" y="2710386"/>
            <a:ext cx="760791" cy="350452"/>
          </a:xfrm>
          <a:prstGeom prst="rect">
            <a:avLst/>
          </a:prstGeom>
          <a:noFill/>
        </p:spPr>
      </p:pic>
      <p:grpSp>
        <p:nvGrpSpPr>
          <p:cNvPr id="94" name="Group 93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</p:grpSpPr>
        <p:sp>
          <p:nvSpPr>
            <p:cNvPr id="3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75996" y="3646349"/>
            <a:ext cx="446022" cy="471673"/>
            <a:chOff x="1975996" y="3646349"/>
            <a:chExt cx="446022" cy="4716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32352" y="2681286"/>
            <a:ext cx="405942" cy="416104"/>
            <a:chOff x="7632352" y="2681286"/>
            <a:chExt cx="405942" cy="416104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  <a:solidFill>
            <a:srgbClr val="73C6E8"/>
          </a:solidFill>
        </p:grpSpPr>
        <p:sp>
          <p:nvSpPr>
            <p:cNvPr id="10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12784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75996" y="3646349"/>
            <a:ext cx="446022" cy="483879"/>
            <a:chOff x="1975996" y="3646349"/>
            <a:chExt cx="446022" cy="483879"/>
          </a:xfrm>
          <a:solidFill>
            <a:srgbClr val="73C6E8"/>
          </a:solidFill>
        </p:grpSpPr>
        <p:sp>
          <p:nvSpPr>
            <p:cNvPr id="10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96321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10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09" name="Rounded Rectangle 10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632352" y="2681286"/>
            <a:ext cx="405942" cy="425157"/>
            <a:chOff x="7632352" y="2681286"/>
            <a:chExt cx="405942" cy="425157"/>
          </a:xfrm>
        </p:grpSpPr>
        <p:sp>
          <p:nvSpPr>
            <p:cNvPr id="1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1529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1E-6 4.47393E-7 L 1.2461E-6 4.47393E-7 C -0.00815 0.00031 -0.01631 4.47393E-7 -0.02429 0.00123 C -0.02516 0.00123 -0.02638 0.00216 -0.02638 0.0037 L -0.02429 0.00771 C -0.02048 0.0071 -0.01666 0.0071 -0.01284 0.00617 C -0.01145 0.00586 -0.00867 0.0037 -0.00867 0.0037 C -0.00399 -0.00185 -0.00156 0.00062 1.2461E-6 4.47393E-7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613E-6 8.63931E-7 L -4.35613E-6 8.63931E-7 C 0.00573 0.00031 0.01163 -0.00031 0.01753 0.00123 C 0.0184 0.00154 0.01944 0.00401 0.01909 0.00586 C 0.01892 0.0074 0.01753 0.00678 0.01666 0.0074 C 0.01076 0.00524 0.01388 0.00648 0.00746 0.00277 L 0.00486 0.00123 C 0.00208 -0.00031 0.00069 8.63931E-7 -4.35613E-6 8.63931E-7 Z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994E-6 -5.12188E-6 L 3.77994E-6 -5.12188E-6 C -0.00538 0.0003 -0.01076 -0.00062 -0.01597 0.00123 C -0.01683 0.00154 -0.01562 0.00462 -0.0151 0.00586 C -0.0144 0.00709 -0.01336 0.00771 -0.01267 0.00894 C -0.00659 0.00771 -0.00521 0.00894 -0.00087 0.00586 C -0.00035 0.00524 -0.00017 0.00092 3.77994E-6 -5.12188E-6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713E-6 2.48997E-6 L 3.45713E-6 2.48997E-6 L 0.00989 -0.00617 L 0.01232 -0.00771 L 0.01492 -0.00895 C 0.0177 -0.00864 0.02065 -0.00926 0.02325 -0.00771 C 0.02412 -0.0071 0.02447 -0.00463 0.02412 -0.00309 C 0.0236 -0.00185 0.02238 -0.00185 0.02152 -0.00154 C 0.01579 -0.00123 0.00989 -0.00154 3.45713E-6 2.48997E-6 Z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9625E-6 9.58346E-6 L -6.79625E-6 9.58346E-6 C -0.00504 -0.00061 -0.01007 -0.00154 -0.01511 -0.00154 C -0.03732 -0.00154 -0.03749 -0.00246 -0.02934 0.00155 L -6.79625E-6 9.58346E-6 Z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61E-6 -1.69701E-6 L -1.2461E-6 -1.69701E-6 C 0.0033 -0.00216 0.00781 -0.0074 0.01163 -0.00308 C 0.01232 -0.00216 0.00989 -0.00185 0.00903 -0.00154 L -1.2461E-6 -1.69701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02967" y="2624008"/>
            <a:ext cx="639811" cy="469973"/>
          </a:xfrm>
          <a:prstGeom prst="rect">
            <a:avLst/>
          </a:prstGeom>
          <a:noFill/>
        </p:spPr>
      </p:pic>
      <p:pic>
        <p:nvPicPr>
          <p:cNvPr id="10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2563" y="2624008"/>
            <a:ext cx="639811" cy="469973"/>
          </a:xfrm>
          <a:prstGeom prst="rect">
            <a:avLst/>
          </a:prstGeom>
          <a:noFill/>
        </p:spPr>
      </p:pic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48084" y="2624008"/>
            <a:ext cx="639811" cy="469973"/>
          </a:xfrm>
          <a:prstGeom prst="rect">
            <a:avLst/>
          </a:prstGeom>
          <a:noFill/>
        </p:spPr>
      </p:pic>
      <p:pic>
        <p:nvPicPr>
          <p:cNvPr id="10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9286" y="3695264"/>
            <a:ext cx="639811" cy="469973"/>
          </a:xfrm>
          <a:prstGeom prst="rect">
            <a:avLst/>
          </a:prstGeom>
          <a:noFill/>
        </p:spPr>
      </p:pic>
      <p:pic>
        <p:nvPicPr>
          <p:cNvPr id="10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5726" y="1475656"/>
            <a:ext cx="639811" cy="469973"/>
          </a:xfrm>
          <a:prstGeom prst="rect">
            <a:avLst/>
          </a:prstGeom>
          <a:noFill/>
        </p:spPr>
      </p:pic>
      <p:pic>
        <p:nvPicPr>
          <p:cNvPr id="125" name="Picture 6" descr="F:\AAA-LÀM ẢNH SLIDE\Bai5-HĐ-1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0000" y="1029125"/>
            <a:ext cx="1609344" cy="1363035"/>
          </a:xfrm>
          <a:prstGeom prst="rect">
            <a:avLst/>
          </a:prstGeom>
          <a:noFill/>
        </p:spPr>
      </p:pic>
      <p:pic>
        <p:nvPicPr>
          <p:cNvPr id="12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4044" y="1749357"/>
            <a:ext cx="575666" cy="422855"/>
          </a:xfrm>
          <a:prstGeom prst="rect">
            <a:avLst/>
          </a:prstGeom>
          <a:noFill/>
        </p:spPr>
      </p:pic>
      <p:pic>
        <p:nvPicPr>
          <p:cNvPr id="12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9921" y="1365565"/>
            <a:ext cx="726341" cy="533533"/>
          </a:xfrm>
          <a:prstGeom prst="rect">
            <a:avLst/>
          </a:prstGeom>
          <a:noFill/>
        </p:spPr>
      </p:pic>
      <p:pic>
        <p:nvPicPr>
          <p:cNvPr id="12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956675" y="1365565"/>
            <a:ext cx="431934" cy="317277"/>
          </a:xfrm>
          <a:prstGeom prst="rect">
            <a:avLst/>
          </a:prstGeom>
          <a:noFill/>
        </p:spPr>
      </p:pic>
      <p:pic>
        <p:nvPicPr>
          <p:cNvPr id="136" name="Picture 6" descr="F:\AAA-LÀM ẢNH SLIDE\Bai5-HĐ-1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70" y="3248733"/>
            <a:ext cx="1609344" cy="1363035"/>
          </a:xfrm>
          <a:prstGeom prst="rect">
            <a:avLst/>
          </a:prstGeom>
          <a:noFill/>
        </p:spPr>
      </p:pic>
      <p:pic>
        <p:nvPicPr>
          <p:cNvPr id="13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52673" y="3990758"/>
            <a:ext cx="521348" cy="382956"/>
          </a:xfrm>
          <a:prstGeom prst="rect">
            <a:avLst/>
          </a:prstGeom>
          <a:noFill/>
        </p:spPr>
      </p:pic>
      <p:pic>
        <p:nvPicPr>
          <p:cNvPr id="13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196" y="3562261"/>
            <a:ext cx="461728" cy="339162"/>
          </a:xfrm>
          <a:prstGeom prst="rect">
            <a:avLst/>
          </a:prstGeom>
          <a:noFill/>
        </p:spPr>
      </p:pic>
      <p:pic>
        <p:nvPicPr>
          <p:cNvPr id="13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40058" y="3569106"/>
            <a:ext cx="575666" cy="422855"/>
          </a:xfrm>
          <a:prstGeom prst="rect">
            <a:avLst/>
          </a:prstGeom>
          <a:noFill/>
        </p:spPr>
      </p:pic>
      <p:pic>
        <p:nvPicPr>
          <p:cNvPr id="140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090183" y="4079012"/>
            <a:ext cx="412693" cy="303144"/>
          </a:xfrm>
          <a:prstGeom prst="rect">
            <a:avLst/>
          </a:prstGeom>
          <a:noFill/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81332" y="1491380"/>
            <a:ext cx="446022" cy="455311"/>
            <a:chOff x="281332" y="1491380"/>
            <a:chExt cx="446022" cy="455311"/>
          </a:xfrm>
        </p:grpSpPr>
        <p:sp>
          <p:nvSpPr>
            <p:cNvPr id="30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75994" y="3710988"/>
            <a:ext cx="446022" cy="475473"/>
            <a:chOff x="1975994" y="3710988"/>
            <a:chExt cx="446022" cy="4754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646" y="375255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97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99" name="Rounded Rectangle 9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32352" y="2681286"/>
            <a:ext cx="405942" cy="427393"/>
            <a:chOff x="7632352" y="2681286"/>
            <a:chExt cx="405942" cy="427393"/>
          </a:xfrm>
        </p:grpSpPr>
        <p:sp>
          <p:nvSpPr>
            <p:cNvPr id="10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81332" y="1491380"/>
            <a:ext cx="446022" cy="466600"/>
            <a:chOff x="281332" y="1491380"/>
            <a:chExt cx="446022" cy="466600"/>
          </a:xfrm>
          <a:solidFill>
            <a:srgbClr val="73C6E8"/>
          </a:solidFill>
        </p:grpSpPr>
        <p:sp>
          <p:nvSpPr>
            <p:cNvPr id="83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2512" y="1524073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975994" y="3710988"/>
            <a:ext cx="446022" cy="472641"/>
            <a:chOff x="1975994" y="3710988"/>
            <a:chExt cx="446022" cy="472641"/>
          </a:xfrm>
          <a:solidFill>
            <a:srgbClr val="73C6E8"/>
          </a:solidFill>
        </p:grpSpPr>
        <p:sp>
          <p:nvSpPr>
            <p:cNvPr id="86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787" y="3749722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89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85539" y="2675998"/>
            <a:ext cx="405942" cy="430446"/>
            <a:chOff x="5585539" y="2675998"/>
            <a:chExt cx="405942" cy="430446"/>
          </a:xfrm>
        </p:grpSpPr>
        <p:sp>
          <p:nvSpPr>
            <p:cNvPr id="92" name="Rounded Rectangle 91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5928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26628E-6 L -1.95765E-6 7.26628E-6 C 0.00799 0.00032 0.01597 -0.00092 0.02395 0.00124 C 0.02517 0.00155 0.02239 0.00464 0.02152 0.00587 C 0.02066 0.0068 0.01979 0.0068 0.01892 0.00741 C 0.01684 0.0068 0.01458 0.00649 0.01233 0.00587 C 0.01059 0.00525 0.00903 0.00371 0.00729 0.00278 C 0.00469 0.00124 0.00122 0.00032 -1.95765E-6 7.26628E-6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02E-6 -6.57513E-6 L -1.07602E-6 -6.57513E-6 C -0.00451 0.0003 -0.00902 -0.00032 -0.01336 0.00123 C -0.0144 0.00184 -0.01596 0.00555 -0.0151 0.00586 C -0.0118 0.00709 -0.00833 0.00493 -0.00503 0.00431 C -0.00416 -0.00093 -0.00086 0.00061 -1.07602E-6 -6.57513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305E-6 -1.45326E-6 L 5.20305E-6 -1.45326E-6 C 0.00469 0.00092 0.00955 -1.45326E-6 0.01407 0.00277 C 0.01528 0.00339 0.01545 0.00678 0.01493 0.00864 C 0.01441 0.01141 0.01268 0.01265 0.01164 0.01481 C 0.0099 0.01419 0.00817 0.0145 0.0066 0.01326 C 0.00556 0.01234 0.00469 0.01049 0.00417 0.00864 C 0.00365 0.0074 0.0007 0.00123 5.20305E-6 -1.45326E-6 Z " pathEditMode="relative" ptsTypes="AAAAAAAA">
                                      <p:cBhvr>
                                        <p:cTn id="10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73E-6 1.79883E-6 L -1.16973E-6 1.79883E-6 C 0.00243 -0.00092 0.00486 -0.00185 0.00746 -0.00308 C 0.00815 -0.00339 0.00902 -0.00432 0.00989 -0.00432 C 0.01284 -0.00432 0.01596 -0.00339 0.01909 -0.00308 C 0.01874 -0.00154 0.01909 0.00124 0.01822 0.00154 C 0.01058 0.0034 0.00989 0.00216 0.00572 -0.00154 L 0.00659 0.0015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4932E-6 6.91145E-7 L 5.94932E-6 6.91145E-7 C -0.00416 0.00062 -0.00832 -0.00031 -0.01249 0.00154 C -0.01335 0.00185 -0.0137 0.00463 -0.01335 0.00617 C -0.01283 0.0074 -0.01162 0.0071 -0.01075 0.00771 C -0.00745 0.0071 -0.00416 0.00679 -0.00086 0.00617 C 5.94932E-6 0.00586 0.00105 0.00555 0.00174 0.00463 C 0.00244 0.00339 0.00313 0.00185 0.00331 6.91145E-7 C 0.00365 -0.00185 0.00053 6.91145E-7 5.94932E-6 6.91145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3.59766E-6 L -7.63624E-8 3.59766E-6 C 0.01441 -0.00895 0.00799 -0.00864 0.0191 -0.00617 C 0.01285 0.00123 0.00313 -0.00124 -7.63624E-8 3.59766E-6 Z " pathEditMode="relative" ptsTypes="AAAA">
                                      <p:cBhvr>
                                        <p:cTn id="18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6 -3.45572E-7 L 1.45783E-6 -3.45572E-7 C -0.0026 0.00031 -0.00538 -0.00062 -0.00764 0.00123 C -0.00833 0.00185 -0.00764 0.00524 -0.00677 0.00555 C -0.00226 0.00771 -0.00122 0.00092 1.45783E-6 -3.45572E-7 Z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65876" y="2728112"/>
            <a:ext cx="766729" cy="331963"/>
          </a:xfrm>
          <a:prstGeom prst="rect">
            <a:avLst/>
          </a:prstGeom>
          <a:noFill/>
        </p:spPr>
      </p:pic>
      <p:pic>
        <p:nvPicPr>
          <p:cNvPr id="6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75473" y="2728112"/>
            <a:ext cx="766729" cy="331963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2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20047" y="2728112"/>
            <a:ext cx="766729" cy="331963"/>
          </a:xfrm>
          <a:prstGeom prst="rect">
            <a:avLst/>
          </a:prstGeom>
          <a:noFill/>
        </p:spPr>
      </p:pic>
      <p:pic>
        <p:nvPicPr>
          <p:cNvPr id="7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004" y="3177766"/>
            <a:ext cx="1609344" cy="1508760"/>
          </a:xfrm>
          <a:prstGeom prst="rect">
            <a:avLst/>
          </a:prstGeom>
          <a:noFill/>
        </p:spPr>
      </p:pic>
      <p:pic>
        <p:nvPicPr>
          <p:cNvPr id="75" name="Picture 7" descr="F:\AAA-LÀM ẢNH SLIDE\Bai5-HĐ-1c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55" y="3545521"/>
            <a:ext cx="823715" cy="389781"/>
          </a:xfrm>
          <a:prstGeom prst="rect">
            <a:avLst/>
          </a:prstGeom>
          <a:noFill/>
        </p:spPr>
      </p:pic>
      <p:pic>
        <p:nvPicPr>
          <p:cNvPr id="7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47970" y="4144581"/>
            <a:ext cx="600924" cy="290370"/>
          </a:xfrm>
          <a:prstGeom prst="rect">
            <a:avLst/>
          </a:prstGeom>
          <a:noFill/>
        </p:spPr>
      </p:pic>
      <p:pic>
        <p:nvPicPr>
          <p:cNvPr id="7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00182" y="3854842"/>
            <a:ext cx="698383" cy="330474"/>
          </a:xfrm>
          <a:prstGeom prst="rect">
            <a:avLst/>
          </a:prstGeom>
          <a:noFill/>
        </p:spPr>
      </p:pic>
      <p:pic>
        <p:nvPicPr>
          <p:cNvPr id="78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7461" y="3766165"/>
            <a:ext cx="766729" cy="331963"/>
          </a:xfrm>
          <a:prstGeom prst="rect">
            <a:avLst/>
          </a:prstGeom>
          <a:noFill/>
        </p:spPr>
      </p:pic>
      <p:pic>
        <p:nvPicPr>
          <p:cNvPr id="52" name="Picture 5" descr="F:\AAA-LÀM ẢNH SLIDE\Bai5-HĐ-1c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2070" y="959668"/>
            <a:ext cx="1604876" cy="1505594"/>
          </a:xfrm>
          <a:prstGeom prst="rect">
            <a:avLst/>
          </a:prstGeom>
          <a:noFill/>
        </p:spPr>
      </p:pic>
      <p:pic>
        <p:nvPicPr>
          <p:cNvPr id="5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6635" y="1281408"/>
            <a:ext cx="623061" cy="249348"/>
          </a:xfrm>
          <a:prstGeom prst="rect">
            <a:avLst/>
          </a:prstGeom>
          <a:noFill/>
        </p:spPr>
      </p:pic>
      <p:pic>
        <p:nvPicPr>
          <p:cNvPr id="5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5278" y="1704696"/>
            <a:ext cx="630212" cy="298419"/>
          </a:xfrm>
          <a:prstGeom prst="rect">
            <a:avLst/>
          </a:prstGeom>
          <a:noFill/>
        </p:spPr>
      </p:pic>
      <p:pic>
        <p:nvPicPr>
          <p:cNvPr id="58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979386" flipH="1">
            <a:off x="2676394" y="1264888"/>
            <a:ext cx="549849" cy="265871"/>
          </a:xfrm>
          <a:prstGeom prst="rect">
            <a:avLst/>
          </a:prstGeom>
          <a:noFill/>
        </p:spPr>
      </p:pic>
      <p:pic>
        <p:nvPicPr>
          <p:cNvPr id="5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2613843" y="1603151"/>
            <a:ext cx="662474" cy="313695"/>
          </a:xfrm>
          <a:prstGeom prst="rect">
            <a:avLst/>
          </a:prstGeom>
          <a:noFill/>
        </p:spPr>
      </p:pic>
      <p:pic>
        <p:nvPicPr>
          <p:cNvPr id="60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447526" y="1997281"/>
            <a:ext cx="540741" cy="256052"/>
          </a:xfrm>
          <a:prstGeom prst="rect">
            <a:avLst/>
          </a:prstGeom>
          <a:noFill/>
        </p:spPr>
      </p:pic>
      <p:pic>
        <p:nvPicPr>
          <p:cNvPr id="7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5408" y="1546484"/>
            <a:ext cx="766729" cy="331963"/>
          </a:xfrm>
          <a:prstGeom prst="rect">
            <a:avLst/>
          </a:prstGeom>
          <a:noFill/>
        </p:spPr>
      </p:pic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975994" y="3712884"/>
            <a:ext cx="446022" cy="459456"/>
            <a:chOff x="1975994" y="3712884"/>
            <a:chExt cx="446022" cy="459456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738433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632352" y="2681286"/>
            <a:ext cx="405942" cy="413868"/>
            <a:chOff x="7632352" y="2681286"/>
            <a:chExt cx="405942" cy="413868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81332" y="1493203"/>
            <a:ext cx="446022" cy="464918"/>
            <a:chOff x="281332" y="1493203"/>
            <a:chExt cx="446022" cy="464918"/>
          </a:xfrm>
        </p:grpSpPr>
        <p:sp>
          <p:nvSpPr>
            <p:cNvPr id="102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7125" y="152421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81332" y="1493203"/>
            <a:ext cx="446022" cy="462541"/>
            <a:chOff x="281332" y="1493203"/>
            <a:chExt cx="446022" cy="462541"/>
          </a:xfrm>
          <a:solidFill>
            <a:srgbClr val="73C6E8"/>
          </a:solidFill>
        </p:grpSpPr>
        <p:sp>
          <p:nvSpPr>
            <p:cNvPr id="120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21837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12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29" name="Rounded Rectangle 12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1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975994" y="3712884"/>
            <a:ext cx="446022" cy="468509"/>
            <a:chOff x="1975994" y="3712884"/>
            <a:chExt cx="446022" cy="468509"/>
          </a:xfrm>
          <a:solidFill>
            <a:srgbClr val="73C6E8"/>
          </a:solidFill>
        </p:grpSpPr>
        <p:sp>
          <p:nvSpPr>
            <p:cNvPr id="135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9410" y="3747486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7.43906E-6 L -5.22041E-6 7.43906E-6 C 0.00468 -0.00184 0.01092 -0.00586 0.01578 -0.00154 C 0.01665 -0.00061 0.01474 0.00155 0.01422 0.00309 C 0.00433 0.00124 0.00225 0.00031 -5.22041E-6 7.43906E-6 Z " pathEditMode="relative" ptsTypes="AAAAA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87E-7 -3.84141E-6 L 2.29087E-7 -3.84141E-6 C -0.0026 0.00093 -0.00503 0.00155 -0.00764 0.00278 C -0.0085 0.00309 -0.0092 0.00371 -0.01007 0.00432 C -0.01111 0.00494 -0.01232 0.00525 -0.01336 0.00556 C -0.01423 0.00679 -0.01579 0.00679 -0.01579 0.00864 C -0.01579 0.0105 -0.0144 0.01173 -0.01336 0.01142 C -0.01145 0.01111 -0.00902 0.00463 -0.00764 0.00278 C -0.00677 0.00186 -0.0059 0.00186 -0.00503 0.00124 C -0.00416 0.00062 -0.00087 -3.84141E-6 2.29087E-7 -3.84141E-6 Z " pathEditMode="relative" ptsTypes="AAAAAAAAAA"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687E-6 4.35977E-6 L 4.62687E-6 4.35977E-6 C 4.62687E-6 -0.00031 0.00625 -0.01018 0.0092 -0.01018 C 0.01215 -0.01018 0.01527 -0.00926 0.01839 -0.00895 C 0.01666 0.00555 0.00295 -0.00154 4.62687E-6 4.35977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968E-6 1.79883E-6 L -4.10968E-6 1.79883E-6 C -0.00764 0.00031 -0.0151 0.00062 -0.02273 0.00154 C -0.02881 0.00216 -0.02568 0.00308 -0.0236 0.00463 C -0.01822 0.00401 -0.01284 0.0037 -0.00764 0.00308 C -0.00642 0.00277 -0.00538 0.00216 -0.00434 0.00154 C -0.0033 0.00062 -0.00087 1.79883E-6 -4.10968E-6 1.79883E-6 Z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2E-6 -5.81302E-6 L -3.68622E-6 -5.81302E-6 C -0.0052 -0.00093 -0.01423 -0.0034 -0.01926 -5.81302E-6 C -0.01996 0.00061 -0.01909 0.00339 -0.01839 0.00462 C -0.0177 0.00555 -0.01666 0.00555 -0.01596 0.00616 C -0.01336 0.00555 -0.01093 0.00555 -0.00833 0.00462 C 0.00035 0.00124 -0.00139 0.00061 -3.68622E-6 -5.81302E-6 Z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49E-6 -5.12188E-6 L 2.51649E-6 -5.12188E-6 C 0.00208 -0.00186 0.00434 -0.00402 0.0066 -0.00587 C 0.0125 -0.01081 0.02013 -0.00649 0.02586 -0.00587 C 0.02603 -0.00433 0.02673 -0.00309 0.02673 -0.00155 C 0.02673 0.01326 0.00885 0.00153 0.00833 0.00153 C 0.0066 0.00123 0.00486 0.00061 0.0033 -5.12188E-6 C 0.00208 -0.00032 0.00104 -0.00093 2.51649E-6 -0.00155 C -0.0059 -0.0034 2.51649E-6 -0.00032 2.51649E-6 -5.12188E-6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2.56094E-6 L 1.16973E-6 2.56094E-6 C -0.00903 0.00092 -0.01788 0.00123 -0.02673 0.00277 C -0.02847 0.00308 -0.03159 0.00555 -0.03159 0.00555 C -0.02638 0.00895 -0.02968 0.0074 -0.01996 0.00555 C -0.01788 0.00524 -0.01562 0.00493 -0.01337 0.00432 C -0.01198 0.0037 -0.01059 0.00339 -0.0092 0.00277 C -0.00833 0.00247 -0.00677 0.00123 -0.00677 0.00123 L 1.16973E-6 2.56094E-6 Z " pathEditMode="relative" ptsTypes="AAAAAAAAA">
                                      <p:cBhvr>
                                        <p:cTn id="1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05E-6 6.67695E-6 L 4.18605E-6 6.67695E-6 C 0.00208 -0.00154 0.00434 -0.00339 0.00659 -0.00462 C 0.00816 -0.00555 0.00989 -0.00555 0.01145 -0.00616 C 0.01284 -0.00647 0.01423 -0.00709 0.01562 -0.0074 L 0.02308 -0.00616 C 0.02412 -0.00493 0.02169 -0.00277 0.02065 -0.00154 C 0.01996 -0.00061 0.01892 -0.00061 0.01822 6.67695E-6 C 0.00573 -0.00184 0.00295 6.67695E-6 4.18605E-6 6.67695E-6 Z " pathEditMode="relative" ptsTypes="AAAAAAAAA">
                                      <p:cBhvr>
                                        <p:cTn id="2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15538" y="679349"/>
            <a:ext cx="103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422771" y="95603"/>
            <a:ext cx="3638887" cy="4955921"/>
            <a:chOff x="4422771" y="95603"/>
            <a:chExt cx="3638887" cy="4955921"/>
          </a:xfrm>
        </p:grpSpPr>
        <p:pic>
          <p:nvPicPr>
            <p:cNvPr id="65" name="Picture 2" descr="F:\AAA-PDF-SGK\B5-H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2771" y="95603"/>
              <a:ext cx="3638887" cy="4928182"/>
            </a:xfrm>
            <a:prstGeom prst="rect">
              <a:avLst/>
            </a:prstGeom>
            <a:noFill/>
          </p:spPr>
        </p:pic>
        <p:sp>
          <p:nvSpPr>
            <p:cNvPr id="66" name="TextBox 65"/>
            <p:cNvSpPr txBox="1"/>
            <p:nvPr/>
          </p:nvSpPr>
          <p:spPr>
            <a:xfrm>
              <a:off x="4972050" y="108585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75860" y="287274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75860" y="471297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04710" y="107654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97090" y="285200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85660" y="470366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234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8450</TotalTime>
  <Words>203</Words>
  <Application>Microsoft Office PowerPoint</Application>
  <PresentationFormat>Custom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Lato</vt:lpstr>
      <vt:lpstr>Arial</vt:lpstr>
      <vt:lpstr>UTM Cookies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Lương Thành Trung</cp:lastModifiedBy>
  <cp:revision>246</cp:revision>
  <dcterms:created xsi:type="dcterms:W3CDTF">2020-02-21T03:04:01Z</dcterms:created>
  <dcterms:modified xsi:type="dcterms:W3CDTF">2024-10-17T12:39:11Z</dcterms:modified>
</cp:coreProperties>
</file>